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</p:sldMasterIdLst>
  <p:notesMasterIdLst>
    <p:notesMasterId r:id="rId18"/>
  </p:notesMasterIdLst>
  <p:sldIdLst>
    <p:sldId id="256" r:id="rId2"/>
    <p:sldId id="296" r:id="rId3"/>
    <p:sldId id="259" r:id="rId4"/>
    <p:sldId id="258" r:id="rId5"/>
    <p:sldId id="297" r:id="rId6"/>
    <p:sldId id="300" r:id="rId7"/>
    <p:sldId id="260" r:id="rId8"/>
    <p:sldId id="298" r:id="rId9"/>
    <p:sldId id="299" r:id="rId10"/>
    <p:sldId id="261" r:id="rId11"/>
    <p:sldId id="262" r:id="rId12"/>
    <p:sldId id="263" r:id="rId13"/>
    <p:sldId id="301" r:id="rId14"/>
    <p:sldId id="265" r:id="rId15"/>
    <p:sldId id="293" r:id="rId16"/>
    <p:sldId id="29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20" autoAdjust="0"/>
    <p:restoredTop sz="94660"/>
  </p:normalViewPr>
  <p:slideViewPr>
    <p:cSldViewPr>
      <p:cViewPr varScale="1">
        <p:scale>
          <a:sx n="110" d="100"/>
          <a:sy n="110" d="100"/>
        </p:scale>
        <p:origin x="-18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F7C17-A9BA-4F70-9E3F-9B729615E0DC}" type="doc">
      <dgm:prSet loTypeId="urn:microsoft.com/office/officeart/2005/8/layout/hierarchy3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35D3B51-0A78-4DE5-BC94-0C7C67F3D2F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Департамент социальной защиты населения Томской области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совершеннолетних граждан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9D95066-0CEC-46DD-A03F-4228DBA8300B}" type="par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F251D6-9E16-4A54-ADE2-A37158E71245}" type="sib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6938B-E85B-4575-88C5-226D73815B4B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733FF87F-6291-4B7E-AEB0-D9D8EFE7B9EA}" type="par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052E3-1A49-4936-A2D9-3035FA39D2CC}" type="sib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1ECD3C-35D2-498A-A686-307F9F5C5A0C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1EA4D3F6-CE06-483D-81DB-FE82AB250ED1}" type="par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16E0A-1C9D-4719-B772-525FCEC9BA10}" type="sib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A02411-64F5-4B63-BE5C-79AEAC56C5B7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500" b="1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F7340-A515-4C26-8517-7EF849DC235D}" type="par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F233FB-EA1E-48F2-A775-791AC7308714}" type="sib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CF937-7F93-4BC9-9201-4627021E77AD}" type="pres">
      <dgm:prSet presAssocID="{F63F7C17-A9BA-4F70-9E3F-9B729615E0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BFECA5-6744-4531-9D89-C6C611C5FDF8}" type="pres">
      <dgm:prSet presAssocID="{135D3B51-0A78-4DE5-BC94-0C7C67F3D2F6}" presName="root" presStyleCnt="0"/>
      <dgm:spPr/>
    </dgm:pt>
    <dgm:pt modelId="{E82C94D5-C3E5-46A3-9E68-814F733467F8}" type="pres">
      <dgm:prSet presAssocID="{135D3B51-0A78-4DE5-BC94-0C7C67F3D2F6}" presName="rootComposite" presStyleCnt="0"/>
      <dgm:spPr/>
    </dgm:pt>
    <dgm:pt modelId="{9119B382-B90C-4CC6-A590-D7B3858D2349}" type="pres">
      <dgm:prSet presAssocID="{135D3B51-0A78-4DE5-BC94-0C7C67F3D2F6}" presName="rootText" presStyleLbl="node1" presStyleIdx="0" presStyleCnt="1" custScaleX="696567" custScaleY="355987"/>
      <dgm:spPr/>
      <dgm:t>
        <a:bodyPr/>
        <a:lstStyle/>
        <a:p>
          <a:endParaRPr lang="ru-RU"/>
        </a:p>
      </dgm:t>
    </dgm:pt>
    <dgm:pt modelId="{4EC3DF23-ED97-450D-9CE1-0546E27D1798}" type="pres">
      <dgm:prSet presAssocID="{135D3B51-0A78-4DE5-BC94-0C7C67F3D2F6}" presName="rootConnector" presStyleLbl="node1" presStyleIdx="0" presStyleCnt="1"/>
      <dgm:spPr/>
      <dgm:t>
        <a:bodyPr/>
        <a:lstStyle/>
        <a:p>
          <a:endParaRPr lang="ru-RU"/>
        </a:p>
      </dgm:t>
    </dgm:pt>
    <dgm:pt modelId="{764CF451-B968-44B2-A407-1AD8CBEC52F3}" type="pres">
      <dgm:prSet presAssocID="{135D3B51-0A78-4DE5-BC94-0C7C67F3D2F6}" presName="childShape" presStyleCnt="0"/>
      <dgm:spPr/>
    </dgm:pt>
    <dgm:pt modelId="{7C9FE266-5E17-4CAB-B1B3-5FC0DAEE7A27}" type="pres">
      <dgm:prSet presAssocID="{733FF87F-6291-4B7E-AEB0-D9D8EFE7B9EA}" presName="Name13" presStyleLbl="parChTrans1D2" presStyleIdx="0" presStyleCnt="3"/>
      <dgm:spPr/>
      <dgm:t>
        <a:bodyPr/>
        <a:lstStyle/>
        <a:p>
          <a:endParaRPr lang="ru-RU"/>
        </a:p>
      </dgm:t>
    </dgm:pt>
    <dgm:pt modelId="{CB49DE8C-BE60-465B-8534-A2129DDF0BA4}" type="pres">
      <dgm:prSet presAssocID="{5846938B-E85B-4575-88C5-226D73815B4B}" presName="childText" presStyleLbl="bgAcc1" presStyleIdx="0" presStyleCnt="3" custScaleX="751250" custScaleY="140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B74D0-0E75-45A2-A7D1-3DE4233F6FB5}" type="pres">
      <dgm:prSet presAssocID="{1EA4D3F6-CE06-483D-81DB-FE82AB250ED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41A68C8-50DB-4FEE-A9DF-5B4412B1279D}" type="pres">
      <dgm:prSet presAssocID="{2E1ECD3C-35D2-498A-A686-307F9F5C5A0C}" presName="childText" presStyleLbl="bgAcc1" presStyleIdx="1" presStyleCnt="3" custScaleX="755078" custScaleY="228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6DB2A-082F-436A-9F21-1E9ECF493C5F}" type="pres">
      <dgm:prSet presAssocID="{0DEF7340-A515-4C26-8517-7EF849DC235D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D6D231E-E91E-41A5-A7B7-7238CA139506}" type="pres">
      <dgm:prSet presAssocID="{35A02411-64F5-4B63-BE5C-79AEAC56C5B7}" presName="childText" presStyleLbl="bgAcc1" presStyleIdx="2" presStyleCnt="3" custScaleX="756741" custScaleY="236868" custLinFactNeighborX="-793" custLinFactNeighborY="-12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91F653-A776-4B78-9290-BA035FC46979}" type="presOf" srcId="{35A02411-64F5-4B63-BE5C-79AEAC56C5B7}" destId="{DD6D231E-E91E-41A5-A7B7-7238CA139506}" srcOrd="0" destOrd="0" presId="urn:microsoft.com/office/officeart/2005/8/layout/hierarchy3"/>
    <dgm:cxn modelId="{9D24D69C-A0C4-47CC-95E5-C554AF22D501}" srcId="{135D3B51-0A78-4DE5-BC94-0C7C67F3D2F6}" destId="{35A02411-64F5-4B63-BE5C-79AEAC56C5B7}" srcOrd="2" destOrd="0" parTransId="{0DEF7340-A515-4C26-8517-7EF849DC235D}" sibTransId="{B0F233FB-EA1E-48F2-A775-791AC7308714}"/>
    <dgm:cxn modelId="{D2F35A14-23E4-4C76-A2A8-F4077057690F}" type="presOf" srcId="{733FF87F-6291-4B7E-AEB0-D9D8EFE7B9EA}" destId="{7C9FE266-5E17-4CAB-B1B3-5FC0DAEE7A27}" srcOrd="0" destOrd="0" presId="urn:microsoft.com/office/officeart/2005/8/layout/hierarchy3"/>
    <dgm:cxn modelId="{5EC91C0D-8CD9-4E9D-A829-18CF0D890B9C}" type="presOf" srcId="{2E1ECD3C-35D2-498A-A686-307F9F5C5A0C}" destId="{D41A68C8-50DB-4FEE-A9DF-5B4412B1279D}" srcOrd="0" destOrd="0" presId="urn:microsoft.com/office/officeart/2005/8/layout/hierarchy3"/>
    <dgm:cxn modelId="{5D6BDA12-330F-4BE3-BFE2-41AEABC3B427}" type="presOf" srcId="{F63F7C17-A9BA-4F70-9E3F-9B729615E0DC}" destId="{F01CF937-7F93-4BC9-9201-4627021E77AD}" srcOrd="0" destOrd="0" presId="urn:microsoft.com/office/officeart/2005/8/layout/hierarchy3"/>
    <dgm:cxn modelId="{E55E34B6-4A12-4304-8DC2-51DD3D15B6AE}" type="presOf" srcId="{5846938B-E85B-4575-88C5-226D73815B4B}" destId="{CB49DE8C-BE60-465B-8534-A2129DDF0BA4}" srcOrd="0" destOrd="0" presId="urn:microsoft.com/office/officeart/2005/8/layout/hierarchy3"/>
    <dgm:cxn modelId="{03413ED6-DABE-4D19-B0EA-14173EDDBE26}" srcId="{135D3B51-0A78-4DE5-BC94-0C7C67F3D2F6}" destId="{5846938B-E85B-4575-88C5-226D73815B4B}" srcOrd="0" destOrd="0" parTransId="{733FF87F-6291-4B7E-AEB0-D9D8EFE7B9EA}" sibTransId="{B07052E3-1A49-4936-A2D9-3035FA39D2CC}"/>
    <dgm:cxn modelId="{6A863BE3-1A3F-4748-956B-1A7E0357562B}" type="presOf" srcId="{1EA4D3F6-CE06-483D-81DB-FE82AB250ED1}" destId="{725B74D0-0E75-45A2-A7D1-3DE4233F6FB5}" srcOrd="0" destOrd="0" presId="urn:microsoft.com/office/officeart/2005/8/layout/hierarchy3"/>
    <dgm:cxn modelId="{A9685BC5-F841-4E62-A0F9-BE96AC2B99D9}" srcId="{F63F7C17-A9BA-4F70-9E3F-9B729615E0DC}" destId="{135D3B51-0A78-4DE5-BC94-0C7C67F3D2F6}" srcOrd="0" destOrd="0" parTransId="{29D95066-0CEC-46DD-A03F-4228DBA8300B}" sibTransId="{2DF251D6-9E16-4A54-ADE2-A37158E71245}"/>
    <dgm:cxn modelId="{3BEDCBD1-CA1A-463E-A5D2-97EAB8C67E56}" srcId="{135D3B51-0A78-4DE5-BC94-0C7C67F3D2F6}" destId="{2E1ECD3C-35D2-498A-A686-307F9F5C5A0C}" srcOrd="1" destOrd="0" parTransId="{1EA4D3F6-CE06-483D-81DB-FE82AB250ED1}" sibTransId="{7B316E0A-1C9D-4719-B772-525FCEC9BA10}"/>
    <dgm:cxn modelId="{A4B5A17B-80B2-42F7-BD3B-F4F02BB95A39}" type="presOf" srcId="{0DEF7340-A515-4C26-8517-7EF849DC235D}" destId="{8DA6DB2A-082F-436A-9F21-1E9ECF493C5F}" srcOrd="0" destOrd="0" presId="urn:microsoft.com/office/officeart/2005/8/layout/hierarchy3"/>
    <dgm:cxn modelId="{C819BEEF-5690-49B2-9417-141C23BB82E0}" type="presOf" srcId="{135D3B51-0A78-4DE5-BC94-0C7C67F3D2F6}" destId="{4EC3DF23-ED97-450D-9CE1-0546E27D1798}" srcOrd="1" destOrd="0" presId="urn:microsoft.com/office/officeart/2005/8/layout/hierarchy3"/>
    <dgm:cxn modelId="{DAE824DA-2663-49FC-826F-3C1451007009}" type="presOf" srcId="{135D3B51-0A78-4DE5-BC94-0C7C67F3D2F6}" destId="{9119B382-B90C-4CC6-A590-D7B3858D2349}" srcOrd="0" destOrd="0" presId="urn:microsoft.com/office/officeart/2005/8/layout/hierarchy3"/>
    <dgm:cxn modelId="{F1F7EF20-44BE-42A2-931C-707C1FBDC63C}" type="presParOf" srcId="{F01CF937-7F93-4BC9-9201-4627021E77AD}" destId="{02BFECA5-6744-4531-9D89-C6C611C5FDF8}" srcOrd="0" destOrd="0" presId="urn:microsoft.com/office/officeart/2005/8/layout/hierarchy3"/>
    <dgm:cxn modelId="{B85455CB-8AD9-4FB5-AFF7-CDEE8D8684AB}" type="presParOf" srcId="{02BFECA5-6744-4531-9D89-C6C611C5FDF8}" destId="{E82C94D5-C3E5-46A3-9E68-814F733467F8}" srcOrd="0" destOrd="0" presId="urn:microsoft.com/office/officeart/2005/8/layout/hierarchy3"/>
    <dgm:cxn modelId="{B071C9FE-8662-4F25-89FA-B77075EEB680}" type="presParOf" srcId="{E82C94D5-C3E5-46A3-9E68-814F733467F8}" destId="{9119B382-B90C-4CC6-A590-D7B3858D2349}" srcOrd="0" destOrd="0" presId="urn:microsoft.com/office/officeart/2005/8/layout/hierarchy3"/>
    <dgm:cxn modelId="{BBF8136C-E15A-4A45-B225-578F1BB09249}" type="presParOf" srcId="{E82C94D5-C3E5-46A3-9E68-814F733467F8}" destId="{4EC3DF23-ED97-450D-9CE1-0546E27D1798}" srcOrd="1" destOrd="0" presId="urn:microsoft.com/office/officeart/2005/8/layout/hierarchy3"/>
    <dgm:cxn modelId="{8F5B78FD-D975-46AE-99B8-E51322FAC119}" type="presParOf" srcId="{02BFECA5-6744-4531-9D89-C6C611C5FDF8}" destId="{764CF451-B968-44B2-A407-1AD8CBEC52F3}" srcOrd="1" destOrd="0" presId="urn:microsoft.com/office/officeart/2005/8/layout/hierarchy3"/>
    <dgm:cxn modelId="{FCEDE43D-9D62-4F8F-AABF-05871B4F0833}" type="presParOf" srcId="{764CF451-B968-44B2-A407-1AD8CBEC52F3}" destId="{7C9FE266-5E17-4CAB-B1B3-5FC0DAEE7A27}" srcOrd="0" destOrd="0" presId="urn:microsoft.com/office/officeart/2005/8/layout/hierarchy3"/>
    <dgm:cxn modelId="{F26F8B8B-E62E-47CF-9F0A-9BFE38132936}" type="presParOf" srcId="{764CF451-B968-44B2-A407-1AD8CBEC52F3}" destId="{CB49DE8C-BE60-465B-8534-A2129DDF0BA4}" srcOrd="1" destOrd="0" presId="urn:microsoft.com/office/officeart/2005/8/layout/hierarchy3"/>
    <dgm:cxn modelId="{1521CB7D-5296-49C0-96B7-66708CF19FCC}" type="presParOf" srcId="{764CF451-B968-44B2-A407-1AD8CBEC52F3}" destId="{725B74D0-0E75-45A2-A7D1-3DE4233F6FB5}" srcOrd="2" destOrd="0" presId="urn:microsoft.com/office/officeart/2005/8/layout/hierarchy3"/>
    <dgm:cxn modelId="{8177976D-0EE0-4FC0-843C-ECE6B8B0E745}" type="presParOf" srcId="{764CF451-B968-44B2-A407-1AD8CBEC52F3}" destId="{D41A68C8-50DB-4FEE-A9DF-5B4412B1279D}" srcOrd="3" destOrd="0" presId="urn:microsoft.com/office/officeart/2005/8/layout/hierarchy3"/>
    <dgm:cxn modelId="{5C4F56A8-A36D-44A4-8685-1598942A563C}" type="presParOf" srcId="{764CF451-B968-44B2-A407-1AD8CBEC52F3}" destId="{8DA6DB2A-082F-436A-9F21-1E9ECF493C5F}" srcOrd="4" destOrd="0" presId="urn:microsoft.com/office/officeart/2005/8/layout/hierarchy3"/>
    <dgm:cxn modelId="{6A9E8FF6-EEBD-4364-94DF-3294698BCAEF}" type="presParOf" srcId="{764CF451-B968-44B2-A407-1AD8CBEC52F3}" destId="{DD6D231E-E91E-41A5-A7B7-7238CA13950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BA04CF-C2A4-45C1-8E55-3372D2D22046}" type="doc">
      <dgm:prSet loTypeId="urn:microsoft.com/office/officeart/2005/8/layout/target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A6AFD8-21BF-4984-922A-2DDDCA40C503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 включенных в реестр поставщиков социальных услуг;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CB81D88D-4150-4E6D-BF36-3264E220E50E}" type="parTrans" cxnId="{D9CD6F55-A2F6-4728-BA28-BF40425170CD}">
      <dgm:prSet/>
      <dgm:spPr/>
      <dgm:t>
        <a:bodyPr/>
        <a:lstStyle/>
        <a:p>
          <a:endParaRPr lang="ru-RU"/>
        </a:p>
      </dgm:t>
    </dgm:pt>
    <dgm:pt modelId="{66739ED3-2138-4743-BE51-9D94C6EF9E88}" type="sibTrans" cxnId="{D9CD6F55-A2F6-4728-BA28-BF40425170CD}">
      <dgm:prSet/>
      <dgm:spPr/>
      <dgm:t>
        <a:bodyPr/>
        <a:lstStyle/>
        <a:p>
          <a:endParaRPr lang="ru-RU"/>
        </a:p>
      </dgm:t>
    </dgm:pt>
    <dgm:pt modelId="{6F659C7F-B23F-484C-88ED-7A1CCCB216B1}">
      <dgm:prSet phldrT="[Текст]" custT="1"/>
      <dgm:spPr/>
      <dgm:t>
        <a:bodyPr/>
        <a:lstStyle/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gm:t>
    </dgm:pt>
    <dgm:pt modelId="{0C48E340-1887-4CE0-85FA-F05C786F9573}" type="parTrans" cxnId="{0CF9768C-6F3F-4966-A105-D84474063E33}">
      <dgm:prSet/>
      <dgm:spPr/>
      <dgm:t>
        <a:bodyPr/>
        <a:lstStyle/>
        <a:p>
          <a:endParaRPr lang="ru-RU"/>
        </a:p>
      </dgm:t>
    </dgm:pt>
    <dgm:pt modelId="{C749FC04-FFC9-429E-AF58-6B7C22C65C20}" type="sibTrans" cxnId="{0CF9768C-6F3F-4966-A105-D84474063E33}">
      <dgm:prSet/>
      <dgm:spPr/>
      <dgm:t>
        <a:bodyPr/>
        <a:lstStyle/>
        <a:p>
          <a:endParaRPr lang="ru-RU"/>
        </a:p>
      </dgm:t>
    </dgm:pt>
    <dgm:pt modelId="{132C44F2-A838-4484-B0FF-E877BBC92665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699D347E-6987-4A2E-9E08-C5544957A297}" type="parTrans" cxnId="{56B3648A-9B2C-44CE-B337-D40C55660F35}">
      <dgm:prSet/>
      <dgm:spPr/>
      <dgm:t>
        <a:bodyPr/>
        <a:lstStyle/>
        <a:p>
          <a:endParaRPr lang="ru-RU"/>
        </a:p>
      </dgm:t>
    </dgm:pt>
    <dgm:pt modelId="{D06EEC2E-9D64-4F45-AE15-53DB1E780E0D}" type="sibTrans" cxnId="{56B3648A-9B2C-44CE-B337-D40C55660F35}">
      <dgm:prSet/>
      <dgm:spPr/>
      <dgm:t>
        <a:bodyPr/>
        <a:lstStyle/>
        <a:p>
          <a:endParaRPr lang="ru-RU"/>
        </a:p>
      </dgm:t>
    </dgm:pt>
    <dgm:pt modelId="{9E091FA6-95C4-40D1-AE9A-5254CD4AB506}" type="pres">
      <dgm:prSet presAssocID="{F6BA04CF-C2A4-45C1-8E55-3372D2D2204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BED324-B422-4573-BB6F-94EF82E1266B}" type="pres">
      <dgm:prSet presAssocID="{DCA6AFD8-21BF-4984-922A-2DDDCA40C503}" presName="circle1" presStyleLbl="node1" presStyleIdx="0" presStyleCnt="3"/>
      <dgm:spPr/>
      <dgm:t>
        <a:bodyPr/>
        <a:lstStyle/>
        <a:p>
          <a:endParaRPr lang="ru-RU"/>
        </a:p>
      </dgm:t>
    </dgm:pt>
    <dgm:pt modelId="{B204B51A-9C8F-4E2C-9CE9-8D58AAF46410}" type="pres">
      <dgm:prSet presAssocID="{DCA6AFD8-21BF-4984-922A-2DDDCA40C503}" presName="space" presStyleCnt="0"/>
      <dgm:spPr/>
      <dgm:t>
        <a:bodyPr/>
        <a:lstStyle/>
        <a:p>
          <a:endParaRPr lang="ru-RU"/>
        </a:p>
      </dgm:t>
    </dgm:pt>
    <dgm:pt modelId="{627C8F86-7BE3-4872-9DE7-FC0DB134C91A}" type="pres">
      <dgm:prSet presAssocID="{DCA6AFD8-21BF-4984-922A-2DDDCA40C503}" presName="rect1" presStyleLbl="alignAcc1" presStyleIdx="0" presStyleCnt="3"/>
      <dgm:spPr/>
      <dgm:t>
        <a:bodyPr/>
        <a:lstStyle/>
        <a:p>
          <a:endParaRPr lang="ru-RU"/>
        </a:p>
      </dgm:t>
    </dgm:pt>
    <dgm:pt modelId="{10AF7F0E-9588-4A73-BF34-7624A146087B}" type="pres">
      <dgm:prSet presAssocID="{6F659C7F-B23F-484C-88ED-7A1CCCB216B1}" presName="vertSpace2" presStyleLbl="node1" presStyleIdx="0" presStyleCnt="3"/>
      <dgm:spPr/>
      <dgm:t>
        <a:bodyPr/>
        <a:lstStyle/>
        <a:p>
          <a:endParaRPr lang="ru-RU"/>
        </a:p>
      </dgm:t>
    </dgm:pt>
    <dgm:pt modelId="{2533A268-4703-444A-A5DA-96B5ED0FA9FA}" type="pres">
      <dgm:prSet presAssocID="{6F659C7F-B23F-484C-88ED-7A1CCCB216B1}" presName="circle2" presStyleLbl="node1" presStyleIdx="1" presStyleCnt="3"/>
      <dgm:spPr/>
      <dgm:t>
        <a:bodyPr/>
        <a:lstStyle/>
        <a:p>
          <a:endParaRPr lang="ru-RU"/>
        </a:p>
      </dgm:t>
    </dgm:pt>
    <dgm:pt modelId="{0974E119-2C92-4885-BB9A-7FE43097818E}" type="pres">
      <dgm:prSet presAssocID="{6F659C7F-B23F-484C-88ED-7A1CCCB216B1}" presName="rect2" presStyleLbl="alignAcc1" presStyleIdx="1" presStyleCnt="3" custScaleY="77227" custLinFactNeighborX="-441" custLinFactNeighborY="-6789"/>
      <dgm:spPr/>
      <dgm:t>
        <a:bodyPr/>
        <a:lstStyle/>
        <a:p>
          <a:endParaRPr lang="ru-RU"/>
        </a:p>
      </dgm:t>
    </dgm:pt>
    <dgm:pt modelId="{0BC89BC8-7ADD-4443-8B65-DAD4C0F87118}" type="pres">
      <dgm:prSet presAssocID="{132C44F2-A838-4484-B0FF-E877BBC92665}" presName="vertSpace3" presStyleLbl="node1" presStyleIdx="1" presStyleCnt="3"/>
      <dgm:spPr/>
      <dgm:t>
        <a:bodyPr/>
        <a:lstStyle/>
        <a:p>
          <a:endParaRPr lang="ru-RU"/>
        </a:p>
      </dgm:t>
    </dgm:pt>
    <dgm:pt modelId="{A64C290D-94BB-4DBF-94D5-C0A5613ED8CA}" type="pres">
      <dgm:prSet presAssocID="{132C44F2-A838-4484-B0FF-E877BBC92665}" presName="circle3" presStyleLbl="node1" presStyleIdx="2" presStyleCnt="3"/>
      <dgm:spPr/>
      <dgm:t>
        <a:bodyPr/>
        <a:lstStyle/>
        <a:p>
          <a:endParaRPr lang="ru-RU"/>
        </a:p>
      </dgm:t>
    </dgm:pt>
    <dgm:pt modelId="{7B2DEEDB-2464-4013-8854-52F2838C86C0}" type="pres">
      <dgm:prSet presAssocID="{132C44F2-A838-4484-B0FF-E877BBC92665}" presName="rect3" presStyleLbl="alignAcc1" presStyleIdx="2" presStyleCnt="3" custScaleY="78952" custLinFactNeighborX="-441" custLinFactNeighborY="40290"/>
      <dgm:spPr/>
      <dgm:t>
        <a:bodyPr/>
        <a:lstStyle/>
        <a:p>
          <a:endParaRPr lang="ru-RU"/>
        </a:p>
      </dgm:t>
    </dgm:pt>
    <dgm:pt modelId="{5CFD18CB-BE4A-4AAD-A10F-DD2E95F26372}" type="pres">
      <dgm:prSet presAssocID="{DCA6AFD8-21BF-4984-922A-2DDDCA40C503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F5E627-F45F-4584-8364-0BAF31E4597F}" type="pres">
      <dgm:prSet presAssocID="{6F659C7F-B23F-484C-88ED-7A1CCCB216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B19DE-FD9B-4FF3-BE16-2AAE424989BD}" type="pres">
      <dgm:prSet presAssocID="{132C44F2-A838-4484-B0FF-E877BBC92665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F9768C-6F3F-4966-A105-D84474063E33}" srcId="{F6BA04CF-C2A4-45C1-8E55-3372D2D22046}" destId="{6F659C7F-B23F-484C-88ED-7A1CCCB216B1}" srcOrd="1" destOrd="0" parTransId="{0C48E340-1887-4CE0-85FA-F05C786F9573}" sibTransId="{C749FC04-FFC9-429E-AF58-6B7C22C65C20}"/>
    <dgm:cxn modelId="{6AB4721D-DCBC-4D98-8327-77783C14218F}" type="presOf" srcId="{6F659C7F-B23F-484C-88ED-7A1CCCB216B1}" destId="{0974E119-2C92-4885-BB9A-7FE43097818E}" srcOrd="0" destOrd="0" presId="urn:microsoft.com/office/officeart/2005/8/layout/target3"/>
    <dgm:cxn modelId="{56B3648A-9B2C-44CE-B337-D40C55660F35}" srcId="{F6BA04CF-C2A4-45C1-8E55-3372D2D22046}" destId="{132C44F2-A838-4484-B0FF-E877BBC92665}" srcOrd="2" destOrd="0" parTransId="{699D347E-6987-4A2E-9E08-C5544957A297}" sibTransId="{D06EEC2E-9D64-4F45-AE15-53DB1E780E0D}"/>
    <dgm:cxn modelId="{0A0CD24A-78D7-46A8-96F9-F5D5997CFB04}" type="presOf" srcId="{DCA6AFD8-21BF-4984-922A-2DDDCA40C503}" destId="{5CFD18CB-BE4A-4AAD-A10F-DD2E95F26372}" srcOrd="1" destOrd="0" presId="urn:microsoft.com/office/officeart/2005/8/layout/target3"/>
    <dgm:cxn modelId="{D9CD6F55-A2F6-4728-BA28-BF40425170CD}" srcId="{F6BA04CF-C2A4-45C1-8E55-3372D2D22046}" destId="{DCA6AFD8-21BF-4984-922A-2DDDCA40C503}" srcOrd="0" destOrd="0" parTransId="{CB81D88D-4150-4E6D-BF36-3264E220E50E}" sibTransId="{66739ED3-2138-4743-BE51-9D94C6EF9E88}"/>
    <dgm:cxn modelId="{EDE7B8B3-067F-4CC5-A40D-A3A23E285ACE}" type="presOf" srcId="{6F659C7F-B23F-484C-88ED-7A1CCCB216B1}" destId="{DBF5E627-F45F-4584-8364-0BAF31E4597F}" srcOrd="1" destOrd="0" presId="urn:microsoft.com/office/officeart/2005/8/layout/target3"/>
    <dgm:cxn modelId="{5C44E76C-61F8-4D02-B2EE-A483A1FFAC39}" type="presOf" srcId="{F6BA04CF-C2A4-45C1-8E55-3372D2D22046}" destId="{9E091FA6-95C4-40D1-AE9A-5254CD4AB506}" srcOrd="0" destOrd="0" presId="urn:microsoft.com/office/officeart/2005/8/layout/target3"/>
    <dgm:cxn modelId="{010297E2-E9ED-4EC8-95BA-625908AA5E78}" type="presOf" srcId="{DCA6AFD8-21BF-4984-922A-2DDDCA40C503}" destId="{627C8F86-7BE3-4872-9DE7-FC0DB134C91A}" srcOrd="0" destOrd="0" presId="urn:microsoft.com/office/officeart/2005/8/layout/target3"/>
    <dgm:cxn modelId="{728FC9F2-53CA-4B50-901F-4AE38B509166}" type="presOf" srcId="{132C44F2-A838-4484-B0FF-E877BBC92665}" destId="{7B2DEEDB-2464-4013-8854-52F2838C86C0}" srcOrd="0" destOrd="0" presId="urn:microsoft.com/office/officeart/2005/8/layout/target3"/>
    <dgm:cxn modelId="{9D7CBB21-B785-45E2-8468-D448E7D87A59}" type="presOf" srcId="{132C44F2-A838-4484-B0FF-E877BBC92665}" destId="{490B19DE-FD9B-4FF3-BE16-2AAE424989BD}" srcOrd="1" destOrd="0" presId="urn:microsoft.com/office/officeart/2005/8/layout/target3"/>
    <dgm:cxn modelId="{587E44F4-5C86-441C-BF4F-B58B0FCB3871}" type="presParOf" srcId="{9E091FA6-95C4-40D1-AE9A-5254CD4AB506}" destId="{3CBED324-B422-4573-BB6F-94EF82E1266B}" srcOrd="0" destOrd="0" presId="urn:microsoft.com/office/officeart/2005/8/layout/target3"/>
    <dgm:cxn modelId="{8BD19603-AC52-4695-A1A6-12BDCFC10864}" type="presParOf" srcId="{9E091FA6-95C4-40D1-AE9A-5254CD4AB506}" destId="{B204B51A-9C8F-4E2C-9CE9-8D58AAF46410}" srcOrd="1" destOrd="0" presId="urn:microsoft.com/office/officeart/2005/8/layout/target3"/>
    <dgm:cxn modelId="{85EA808C-772D-4CD9-9DB1-695340FE2DD8}" type="presParOf" srcId="{9E091FA6-95C4-40D1-AE9A-5254CD4AB506}" destId="{627C8F86-7BE3-4872-9DE7-FC0DB134C91A}" srcOrd="2" destOrd="0" presId="urn:microsoft.com/office/officeart/2005/8/layout/target3"/>
    <dgm:cxn modelId="{E141D015-7C53-44FD-AC10-31266911332A}" type="presParOf" srcId="{9E091FA6-95C4-40D1-AE9A-5254CD4AB506}" destId="{10AF7F0E-9588-4A73-BF34-7624A146087B}" srcOrd="3" destOrd="0" presId="urn:microsoft.com/office/officeart/2005/8/layout/target3"/>
    <dgm:cxn modelId="{D9642601-6F1A-4237-9C75-4E0BC24CE20E}" type="presParOf" srcId="{9E091FA6-95C4-40D1-AE9A-5254CD4AB506}" destId="{2533A268-4703-444A-A5DA-96B5ED0FA9FA}" srcOrd="4" destOrd="0" presId="urn:microsoft.com/office/officeart/2005/8/layout/target3"/>
    <dgm:cxn modelId="{8DB965A0-7104-4DB7-A2F7-41D37E296D6A}" type="presParOf" srcId="{9E091FA6-95C4-40D1-AE9A-5254CD4AB506}" destId="{0974E119-2C92-4885-BB9A-7FE43097818E}" srcOrd="5" destOrd="0" presId="urn:microsoft.com/office/officeart/2005/8/layout/target3"/>
    <dgm:cxn modelId="{05CF7563-A36C-4075-8C33-6AC10535D008}" type="presParOf" srcId="{9E091FA6-95C4-40D1-AE9A-5254CD4AB506}" destId="{0BC89BC8-7ADD-4443-8B65-DAD4C0F87118}" srcOrd="6" destOrd="0" presId="urn:microsoft.com/office/officeart/2005/8/layout/target3"/>
    <dgm:cxn modelId="{1FB5278F-134F-4B87-8113-382B1DFB4382}" type="presParOf" srcId="{9E091FA6-95C4-40D1-AE9A-5254CD4AB506}" destId="{A64C290D-94BB-4DBF-94D5-C0A5613ED8CA}" srcOrd="7" destOrd="0" presId="urn:microsoft.com/office/officeart/2005/8/layout/target3"/>
    <dgm:cxn modelId="{65EF371E-A992-4DCF-9EA2-680AB423462B}" type="presParOf" srcId="{9E091FA6-95C4-40D1-AE9A-5254CD4AB506}" destId="{7B2DEEDB-2464-4013-8854-52F2838C86C0}" srcOrd="8" destOrd="0" presId="urn:microsoft.com/office/officeart/2005/8/layout/target3"/>
    <dgm:cxn modelId="{4A3AB83F-C962-4D97-B426-59A81498F0A8}" type="presParOf" srcId="{9E091FA6-95C4-40D1-AE9A-5254CD4AB506}" destId="{5CFD18CB-BE4A-4AAD-A10F-DD2E95F26372}" srcOrd="9" destOrd="0" presId="urn:microsoft.com/office/officeart/2005/8/layout/target3"/>
    <dgm:cxn modelId="{FD91BF25-8343-4EEF-B45E-8DDD4617E564}" type="presParOf" srcId="{9E091FA6-95C4-40D1-AE9A-5254CD4AB506}" destId="{DBF5E627-F45F-4584-8364-0BAF31E4597F}" srcOrd="10" destOrd="0" presId="urn:microsoft.com/office/officeart/2005/8/layout/target3"/>
    <dgm:cxn modelId="{241DCA8B-2C7C-4D9A-8C39-FA7E16EABB57}" type="presParOf" srcId="{9E091FA6-95C4-40D1-AE9A-5254CD4AB506}" destId="{490B19DE-FD9B-4FF3-BE16-2AAE424989BD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/>
      <dgm:t>
        <a:bodyPr/>
        <a:lstStyle/>
        <a:p>
          <a:pPr algn="ctr" rtl="0"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AF6DC3E0-054B-4F9F-A9BE-0B3462572F34}">
      <dgm:prSet custT="1"/>
      <dgm:spPr/>
      <dgm:t>
        <a:bodyPr/>
        <a:lstStyle/>
        <a:p>
          <a:pPr algn="ctr" rtl="0"/>
          <a:r>
            <a:rPr lang="ru-RU" sz="1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C153046F-C5D5-4AE8-99FC-42D5B27E62DC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endParaRPr lang="ru-RU"/>
        </a:p>
      </dgm:t>
    </dgm:pt>
    <dgm:pt modelId="{AF88F0B3-63B9-4C17-BD7D-93F7BBD687B3}">
      <dgm:prSet custT="1"/>
      <dgm:spPr/>
      <dgm:t>
        <a:bodyPr anchor="t"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4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4" custLinFactNeighborX="69456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D3D4FD-73D0-44D1-853A-24837A963A9A}" type="presOf" srcId="{AF88F0B3-63B9-4C17-BD7D-93F7BBD687B3}" destId="{89781994-22B4-4BB6-B2F1-2DADF83440BA}" srcOrd="0" destOrd="0" presId="urn:microsoft.com/office/officeart/2005/8/layout/hList6"/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765D529A-A839-4C82-8C68-111B01661479}" type="presOf" srcId="{23ABA4FA-7DA5-4192-A2CB-3713D84C0B56}" destId="{F7A4253C-2015-4B83-8BF2-FA5176BC8BC1}" srcOrd="0" destOrd="0" presId="urn:microsoft.com/office/officeart/2005/8/layout/hList6"/>
    <dgm:cxn modelId="{B96C2393-7307-4582-9436-C958989BC998}" type="presOf" srcId="{C153046F-C5D5-4AE8-99FC-42D5B27E62DC}" destId="{A48431BB-03E1-4051-A8F0-C0D87F9C85BB}" srcOrd="0" destOrd="0" presId="urn:microsoft.com/office/officeart/2005/8/layout/hList6"/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D03C189E-59F1-4EBD-9B1D-F08B4FBFDE9D}" type="presOf" srcId="{6ED98602-5F44-4FAB-B91D-1D848F758F6E}" destId="{A302158B-D3A7-4ACC-BE96-60102947AEAC}" srcOrd="0" destOrd="0" presId="urn:microsoft.com/office/officeart/2005/8/layout/hList6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40D951EB-F97D-475F-AE32-8F953D206252}" type="presOf" srcId="{AF6DC3E0-054B-4F9F-A9BE-0B3462572F34}" destId="{60EB64FC-DCB0-4D63-82DC-B7FC9E3169F3}" srcOrd="0" destOrd="0" presId="urn:microsoft.com/office/officeart/2005/8/layout/hList6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AB9CE447-A66F-4AD7-A804-260C603ED9CC}" type="presParOf" srcId="{F7A4253C-2015-4B83-8BF2-FA5176BC8BC1}" destId="{A302158B-D3A7-4ACC-BE96-60102947AEAC}" srcOrd="0" destOrd="0" presId="urn:microsoft.com/office/officeart/2005/8/layout/hList6"/>
    <dgm:cxn modelId="{CFB74CFF-3A22-4D30-A030-BD6F3262669B}" type="presParOf" srcId="{F7A4253C-2015-4B83-8BF2-FA5176BC8BC1}" destId="{5AE49441-9B08-4C9B-B21F-72823659CDEB}" srcOrd="1" destOrd="0" presId="urn:microsoft.com/office/officeart/2005/8/layout/hList6"/>
    <dgm:cxn modelId="{7C0F1AE1-1A24-4B6C-9C70-449B3F100477}" type="presParOf" srcId="{F7A4253C-2015-4B83-8BF2-FA5176BC8BC1}" destId="{A48431BB-03E1-4051-A8F0-C0D87F9C85BB}" srcOrd="2" destOrd="0" presId="urn:microsoft.com/office/officeart/2005/8/layout/hList6"/>
    <dgm:cxn modelId="{85F35369-AFCB-4252-9505-038A71042CE9}" type="presParOf" srcId="{F7A4253C-2015-4B83-8BF2-FA5176BC8BC1}" destId="{05BCFAEB-DE31-4595-98C4-0ABE6CB3A667}" srcOrd="3" destOrd="0" presId="urn:microsoft.com/office/officeart/2005/8/layout/hList6"/>
    <dgm:cxn modelId="{AC4763EA-DDB9-425E-BF45-F61BFC52B933}" type="presParOf" srcId="{F7A4253C-2015-4B83-8BF2-FA5176BC8BC1}" destId="{60EB64FC-DCB0-4D63-82DC-B7FC9E3169F3}" srcOrd="4" destOrd="0" presId="urn:microsoft.com/office/officeart/2005/8/layout/hList6"/>
    <dgm:cxn modelId="{4763A6A6-F2A8-4D7E-8E8D-F5FF79F7D677}" type="presParOf" srcId="{F7A4253C-2015-4B83-8BF2-FA5176BC8BC1}" destId="{B43F83C9-B375-48F4-BABE-875216F69DA5}" srcOrd="5" destOrd="0" presId="urn:microsoft.com/office/officeart/2005/8/layout/hList6"/>
    <dgm:cxn modelId="{4E4AFEDD-91FB-48E0-9C97-236F4C71DCBE}" type="presParOf" srcId="{F7A4253C-2015-4B83-8BF2-FA5176BC8BC1}" destId="{89781994-22B4-4BB6-B2F1-2DADF83440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6DC3E0-054B-4F9F-A9BE-0B3462572F34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C153046F-C5D5-4AE8-99FC-42D5B27E62DC}">
      <dgm:prSet custT="1"/>
      <dgm:spPr>
        <a:solidFill>
          <a:srgbClr val="92D050"/>
        </a:solidFill>
      </dgm:spPr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88F0B3-63B9-4C17-BD7D-93F7BBD687B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 anchor="t"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 b="1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4" custLinFactNeighborY="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4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E1978B-0F01-4DEA-9E6B-FE623D931866}" type="presOf" srcId="{AF88F0B3-63B9-4C17-BD7D-93F7BBD687B3}" destId="{89781994-22B4-4BB6-B2F1-2DADF83440BA}" srcOrd="0" destOrd="0" presId="urn:microsoft.com/office/officeart/2005/8/layout/hList6"/>
    <dgm:cxn modelId="{5E0E3749-82E7-477C-A9E0-9034C25B9344}" type="presOf" srcId="{C153046F-C5D5-4AE8-99FC-42D5B27E62DC}" destId="{A48431BB-03E1-4051-A8F0-C0D87F9C85BB}" srcOrd="0" destOrd="0" presId="urn:microsoft.com/office/officeart/2005/8/layout/hList6"/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EAF166B8-3C85-412F-B383-D27E90F4316B}" type="presOf" srcId="{6ED98602-5F44-4FAB-B91D-1D848F758F6E}" destId="{A302158B-D3A7-4ACC-BE96-60102947AEAC}" srcOrd="0" destOrd="0" presId="urn:microsoft.com/office/officeart/2005/8/layout/hList6"/>
    <dgm:cxn modelId="{4A0FE1BF-F341-4F8A-B838-E6508B9078F7}" type="presOf" srcId="{AF6DC3E0-054B-4F9F-A9BE-0B3462572F34}" destId="{60EB64FC-DCB0-4D63-82DC-B7FC9E3169F3}" srcOrd="0" destOrd="0" presId="urn:microsoft.com/office/officeart/2005/8/layout/hList6"/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CAB797A5-A750-4534-B02A-391E7EE9BB26}" type="presOf" srcId="{23ABA4FA-7DA5-4192-A2CB-3713D84C0B56}" destId="{F7A4253C-2015-4B83-8BF2-FA5176BC8BC1}" srcOrd="0" destOrd="0" presId="urn:microsoft.com/office/officeart/2005/8/layout/hList6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BE10E2CB-8E2F-4F2B-A202-F4EF79DD986E}" type="presParOf" srcId="{F7A4253C-2015-4B83-8BF2-FA5176BC8BC1}" destId="{A302158B-D3A7-4ACC-BE96-60102947AEAC}" srcOrd="0" destOrd="0" presId="urn:microsoft.com/office/officeart/2005/8/layout/hList6"/>
    <dgm:cxn modelId="{98DC5FD3-B72A-48EE-86AB-755BA00CF0D1}" type="presParOf" srcId="{F7A4253C-2015-4B83-8BF2-FA5176BC8BC1}" destId="{5AE49441-9B08-4C9B-B21F-72823659CDEB}" srcOrd="1" destOrd="0" presId="urn:microsoft.com/office/officeart/2005/8/layout/hList6"/>
    <dgm:cxn modelId="{E47416DA-2249-473C-897A-BF1E3F60B4D1}" type="presParOf" srcId="{F7A4253C-2015-4B83-8BF2-FA5176BC8BC1}" destId="{A48431BB-03E1-4051-A8F0-C0D87F9C85BB}" srcOrd="2" destOrd="0" presId="urn:microsoft.com/office/officeart/2005/8/layout/hList6"/>
    <dgm:cxn modelId="{9FFA9589-09D5-42B4-AF62-BD445444C5BF}" type="presParOf" srcId="{F7A4253C-2015-4B83-8BF2-FA5176BC8BC1}" destId="{05BCFAEB-DE31-4595-98C4-0ABE6CB3A667}" srcOrd="3" destOrd="0" presId="urn:microsoft.com/office/officeart/2005/8/layout/hList6"/>
    <dgm:cxn modelId="{5480D6E6-1F2E-4EDC-AFD9-570F87518215}" type="presParOf" srcId="{F7A4253C-2015-4B83-8BF2-FA5176BC8BC1}" destId="{60EB64FC-DCB0-4D63-82DC-B7FC9E3169F3}" srcOrd="4" destOrd="0" presId="urn:microsoft.com/office/officeart/2005/8/layout/hList6"/>
    <dgm:cxn modelId="{C7C8F6FF-A663-4B5E-9705-BC45F34F4271}" type="presParOf" srcId="{F7A4253C-2015-4B83-8BF2-FA5176BC8BC1}" destId="{B43F83C9-B375-48F4-BABE-875216F69DA5}" srcOrd="5" destOrd="0" presId="urn:microsoft.com/office/officeart/2005/8/layout/hList6"/>
    <dgm:cxn modelId="{E0C3F4F8-F511-4E16-9413-7958D37FDB42}" type="presParOf" srcId="{F7A4253C-2015-4B83-8BF2-FA5176BC8BC1}" destId="{89781994-22B4-4BB6-B2F1-2DADF83440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19B382-B90C-4CC6-A590-D7B3858D2349}">
      <dsp:nvSpPr>
        <dsp:cNvPr id="0" name=""/>
        <dsp:cNvSpPr/>
      </dsp:nvSpPr>
      <dsp:spPr>
        <a:xfrm>
          <a:off x="96" y="495946"/>
          <a:ext cx="6347731" cy="16220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Департамент социальной защиты населения Томской области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совершеннолетних граждан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kern="120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96" y="495946"/>
        <a:ext cx="6347731" cy="1622033"/>
      </dsp:txXfrm>
    </dsp:sp>
    <dsp:sp modelId="{7C9FE266-5E17-4CAB-B1B3-5FC0DAEE7A27}">
      <dsp:nvSpPr>
        <dsp:cNvPr id="0" name=""/>
        <dsp:cNvSpPr/>
      </dsp:nvSpPr>
      <dsp:spPr>
        <a:xfrm>
          <a:off x="634869" y="2117980"/>
          <a:ext cx="634773" cy="4341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4199"/>
              </a:lnTo>
              <a:lnTo>
                <a:pt x="634773" y="434199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49DE8C-BE60-465B-8534-A2129DDF0BA4}">
      <dsp:nvSpPr>
        <dsp:cNvPr id="0" name=""/>
        <dsp:cNvSpPr/>
      </dsp:nvSpPr>
      <dsp:spPr>
        <a:xfrm>
          <a:off x="1269642" y="2231891"/>
          <a:ext cx="5476840" cy="6405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69642" y="2231891"/>
        <a:ext cx="5476840" cy="640576"/>
      </dsp:txXfrm>
    </dsp:sp>
    <dsp:sp modelId="{725B74D0-0E75-45A2-A7D1-3DE4233F6FB5}">
      <dsp:nvSpPr>
        <dsp:cNvPr id="0" name=""/>
        <dsp:cNvSpPr/>
      </dsp:nvSpPr>
      <dsp:spPr>
        <a:xfrm>
          <a:off x="634869" y="2117980"/>
          <a:ext cx="634773" cy="1388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8162"/>
              </a:lnTo>
              <a:lnTo>
                <a:pt x="634773" y="1388162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1A68C8-50DB-4FEE-A9DF-5B4412B1279D}">
      <dsp:nvSpPr>
        <dsp:cNvPr id="0" name=""/>
        <dsp:cNvSpPr/>
      </dsp:nvSpPr>
      <dsp:spPr>
        <a:xfrm>
          <a:off x="1269642" y="2986378"/>
          <a:ext cx="5504747" cy="103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153123"/>
              <a:satOff val="-2196"/>
              <a:lumOff val="12807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69642" y="2986378"/>
        <a:ext cx="5504747" cy="1039528"/>
      </dsp:txXfrm>
    </dsp:sp>
    <dsp:sp modelId="{8DA6DB2A-082F-436A-9F21-1E9ECF493C5F}">
      <dsp:nvSpPr>
        <dsp:cNvPr id="0" name=""/>
        <dsp:cNvSpPr/>
      </dsp:nvSpPr>
      <dsp:spPr>
        <a:xfrm>
          <a:off x="634869" y="2117980"/>
          <a:ext cx="628991" cy="25058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05868"/>
              </a:lnTo>
              <a:lnTo>
                <a:pt x="628991" y="2505868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D231E-E91E-41A5-A7B7-7238CA139506}">
      <dsp:nvSpPr>
        <dsp:cNvPr id="0" name=""/>
        <dsp:cNvSpPr/>
      </dsp:nvSpPr>
      <dsp:spPr>
        <a:xfrm>
          <a:off x="1263861" y="4084211"/>
          <a:ext cx="5516871" cy="10792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306246"/>
              <a:satOff val="-4392"/>
              <a:lumOff val="2561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500" b="1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63861" y="4084211"/>
        <a:ext cx="5516871" cy="107927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BED324-B422-4573-BB6F-94EF82E1266B}">
      <dsp:nvSpPr>
        <dsp:cNvPr id="0" name=""/>
        <dsp:cNvSpPr/>
      </dsp:nvSpPr>
      <dsp:spPr>
        <a:xfrm>
          <a:off x="0" y="0"/>
          <a:ext cx="3929090" cy="39290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7C8F86-7BE3-4872-9DE7-FC0DB134C91A}">
      <dsp:nvSpPr>
        <dsp:cNvPr id="0" name=""/>
        <dsp:cNvSpPr/>
      </dsp:nvSpPr>
      <dsp:spPr>
        <a:xfrm>
          <a:off x="1964545" y="0"/>
          <a:ext cx="4607751" cy="39290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 включенных в реестр поставщиков социальных услуг;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64545" y="0"/>
        <a:ext cx="4607751" cy="1178729"/>
      </dsp:txXfrm>
    </dsp:sp>
    <dsp:sp modelId="{2533A268-4703-444A-A5DA-96B5ED0FA9FA}">
      <dsp:nvSpPr>
        <dsp:cNvPr id="0" name=""/>
        <dsp:cNvSpPr/>
      </dsp:nvSpPr>
      <dsp:spPr>
        <a:xfrm>
          <a:off x="687592" y="1178729"/>
          <a:ext cx="2553905" cy="255390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74E119-2C92-4885-BB9A-7FE43097818E}">
      <dsp:nvSpPr>
        <dsp:cNvPr id="0" name=""/>
        <dsp:cNvSpPr/>
      </dsp:nvSpPr>
      <dsp:spPr>
        <a:xfrm>
          <a:off x="1944224" y="1296145"/>
          <a:ext cx="4607751" cy="1972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sp:txBody>
      <dsp:txXfrm>
        <a:off x="1944224" y="1296145"/>
        <a:ext cx="4607751" cy="910294"/>
      </dsp:txXfrm>
    </dsp:sp>
    <dsp:sp modelId="{A64C290D-94BB-4DBF-94D5-C0A5613ED8CA}">
      <dsp:nvSpPr>
        <dsp:cNvPr id="0" name=""/>
        <dsp:cNvSpPr/>
      </dsp:nvSpPr>
      <dsp:spPr>
        <a:xfrm>
          <a:off x="1375182" y="2357455"/>
          <a:ext cx="1178725" cy="11787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2DEEDB-2464-4013-8854-52F2838C86C0}">
      <dsp:nvSpPr>
        <dsp:cNvPr id="0" name=""/>
        <dsp:cNvSpPr/>
      </dsp:nvSpPr>
      <dsp:spPr>
        <a:xfrm>
          <a:off x="1944224" y="2956412"/>
          <a:ext cx="4607751" cy="9306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44224" y="2956412"/>
        <a:ext cx="4607751" cy="93062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02158B-D3A7-4ACC-BE96-60102947AEAC}">
      <dsp:nvSpPr>
        <dsp:cNvPr id="0" name=""/>
        <dsp:cNvSpPr/>
      </dsp:nvSpPr>
      <dsp:spPr>
        <a:xfrm rot="16200000">
          <a:off x="-1825374" y="1827040"/>
          <a:ext cx="5289451" cy="1635369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-1825374" y="1827040"/>
        <a:ext cx="5289451" cy="1635369"/>
      </dsp:txXfrm>
    </dsp:sp>
    <dsp:sp modelId="{A48431BB-03E1-4051-A8F0-C0D87F9C85BB}">
      <dsp:nvSpPr>
        <dsp:cNvPr id="0" name=""/>
        <dsp:cNvSpPr/>
      </dsp:nvSpPr>
      <dsp:spPr>
        <a:xfrm rot="16200000">
          <a:off x="-67352" y="1827040"/>
          <a:ext cx="5289451" cy="1635369"/>
        </a:xfrm>
        <a:prstGeom prst="flowChartManualOperation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</a:p>
      </dsp:txBody>
      <dsp:txXfrm rot="16200000">
        <a:off x="-67352" y="1827040"/>
        <a:ext cx="5289451" cy="1635369"/>
      </dsp:txXfrm>
    </dsp:sp>
    <dsp:sp modelId="{60EB64FC-DCB0-4D63-82DC-B7FC9E3169F3}">
      <dsp:nvSpPr>
        <dsp:cNvPr id="0" name=""/>
        <dsp:cNvSpPr/>
      </dsp:nvSpPr>
      <dsp:spPr>
        <a:xfrm rot="16200000">
          <a:off x="1684607" y="1827040"/>
          <a:ext cx="5289451" cy="1635369"/>
        </a:xfrm>
        <a:prstGeom prst="flowChartManualOperation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1684607" y="1827040"/>
        <a:ext cx="5289451" cy="1635369"/>
      </dsp:txXfrm>
    </dsp:sp>
    <dsp:sp modelId="{89781994-22B4-4BB6-B2F1-2DADF83440BA}">
      <dsp:nvSpPr>
        <dsp:cNvPr id="0" name=""/>
        <dsp:cNvSpPr/>
      </dsp:nvSpPr>
      <dsp:spPr>
        <a:xfrm rot="16200000">
          <a:off x="3450357" y="1827040"/>
          <a:ext cx="5289451" cy="1635369"/>
        </a:xfrm>
        <a:prstGeom prst="flowChartManualOperati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 smtClean="0">
            <a:latin typeface="Times New Roman" pitchFamily="18" charset="0"/>
            <a:cs typeface="Times New Roman" pitchFamily="18" charset="0"/>
          </a:endParaRPr>
        </a:p>
      </dsp:txBody>
      <dsp:txXfrm rot="16200000">
        <a:off x="3450357" y="1827040"/>
        <a:ext cx="5289451" cy="163536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02158B-D3A7-4ACC-BE96-60102947AEAC}">
      <dsp:nvSpPr>
        <dsp:cNvPr id="0" name=""/>
        <dsp:cNvSpPr/>
      </dsp:nvSpPr>
      <dsp:spPr>
        <a:xfrm rot="16200000">
          <a:off x="-1724868" y="1726852"/>
          <a:ext cx="5400600" cy="1946895"/>
        </a:xfrm>
        <a:prstGeom prst="flowChartManualOperation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-1724868" y="1726852"/>
        <a:ext cx="5400600" cy="1946895"/>
      </dsp:txXfrm>
    </dsp:sp>
    <dsp:sp modelId="{A48431BB-03E1-4051-A8F0-C0D87F9C85BB}">
      <dsp:nvSpPr>
        <dsp:cNvPr id="0" name=""/>
        <dsp:cNvSpPr/>
      </dsp:nvSpPr>
      <dsp:spPr>
        <a:xfrm rot="16200000">
          <a:off x="368043" y="1726852"/>
          <a:ext cx="5400600" cy="1946895"/>
        </a:xfrm>
        <a:prstGeom prst="flowChartManualOperation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</a:p>
      </dsp:txBody>
      <dsp:txXfrm rot="16200000">
        <a:off x="368043" y="1726852"/>
        <a:ext cx="5400600" cy="1946895"/>
      </dsp:txXfrm>
    </dsp:sp>
    <dsp:sp modelId="{60EB64FC-DCB0-4D63-82DC-B7FC9E3169F3}">
      <dsp:nvSpPr>
        <dsp:cNvPr id="0" name=""/>
        <dsp:cNvSpPr/>
      </dsp:nvSpPr>
      <dsp:spPr>
        <a:xfrm rot="16200000">
          <a:off x="2453739" y="1726852"/>
          <a:ext cx="5400600" cy="1946895"/>
        </a:xfrm>
        <a:prstGeom prst="flowChartManualOperation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2453739" y="1726852"/>
        <a:ext cx="5400600" cy="1946895"/>
      </dsp:txXfrm>
    </dsp:sp>
    <dsp:sp modelId="{89781994-22B4-4BB6-B2F1-2DADF83440BA}">
      <dsp:nvSpPr>
        <dsp:cNvPr id="0" name=""/>
        <dsp:cNvSpPr/>
      </dsp:nvSpPr>
      <dsp:spPr>
        <a:xfrm rot="16200000">
          <a:off x="4553868" y="1726852"/>
          <a:ext cx="5400600" cy="1946895"/>
        </a:xfrm>
        <a:prstGeom prst="flowChartManualOperation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400" b="1" kern="1200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4553868" y="1726852"/>
        <a:ext cx="5400600" cy="19468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57EC0-9181-49D0-8ECF-644B7A4BFBFD}" type="datetimeFigureOut">
              <a:rPr lang="ru-RU" smtClean="0"/>
              <a:pPr/>
              <a:t>02.10.2019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A0A46-9126-44C5-9525-515B4100F4E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A0A46-9126-44C5-9525-515B4100F4E2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EA1B2-52D9-4B46-A21B-F08A7CA8AFB4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49C41-145E-42CC-97E5-3056631C3FF2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5F49A-2AEF-4A1F-9B0C-9D632269109A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3ECDA-2F06-4A0D-ABB2-84A1D32EEAFA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DA-6927-46BE-B9B4-0A1C96152186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E2D2E-FAE9-440C-ADD0-B19E7AB82F88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F2411-D878-4D22-8565-37F43DB1DAB8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B0510-1EF2-4BEF-B332-89E0D6BDD74F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59F9-6F8F-42FC-B55C-EDE0917D0148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A3B2-3215-499D-B211-1B0BE6EFD2AE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CB37D-8324-473D-AE13-2FBE96476F2F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46814-3038-4CCA-B158-B3FE0BAA3642}" type="datetime1">
              <a:rPr lang="ru-RU" smtClean="0"/>
              <a:pPr/>
              <a:t>02.10.2019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dszn@socialwork.tomsk.gov.ru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331640" y="5589240"/>
            <a:ext cx="6858048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СЕМИНАР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Департамент социальной защиты населения Томской области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2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09 октября </a:t>
            </a:r>
          </a:p>
          <a:p>
            <a:pPr>
              <a:spcBef>
                <a:spcPts val="0"/>
              </a:spcBef>
            </a:pPr>
            <a:r>
              <a:rPr lang="ru-RU" sz="12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25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187624" y="1628800"/>
            <a:ext cx="69847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 при осуществлении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регионального государственного контроля (надзора) в сфере социального обслуживания в отношении совершеннолетних граждан в Томской области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 9 месяцев 2019 года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547664" y="5301208"/>
            <a:ext cx="6643734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Шаринская</a:t>
            </a: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Елена Алексеевна,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начальник отдела контроля и надзора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Департамента социальной защиты населения Томской области</a:t>
            </a:r>
            <a:endParaRPr kumimoji="0" lang="ru-RU" sz="16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347864" y="5301208"/>
            <a:ext cx="2786082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  <a:defRPr/>
            </a:pPr>
            <a:r>
              <a:rPr lang="ru-RU" alt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</a:t>
            </a: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государственный контроль (надзор) </a:t>
            </a:r>
          </a:p>
          <a:p>
            <a:pPr algn="ctr">
              <a:buNone/>
              <a:defRPr/>
            </a:pP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в сфере социального обслуживания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12" y="357166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1187624" y="836712"/>
          <a:ext cx="678661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85852" y="1000108"/>
            <a:ext cx="68580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Нормативно-правовые акты, являющиеся основанием для исполнения государственной функции «Осуществление регионального государственного контроля (надзора) в сфере социального обслуживания в Томской области»: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2031017"/>
            <a:ext cx="6786610" cy="46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Конституция Российской Федерации;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Кодекс Российской Федерации об административных правонарушениях;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 мая 2006 года № 59-ФЗ «О порядке рассмотрения обращений граждан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26 декабря 2008 года № 294-ФЗ «О защите прав юридических лиц и индивидуальных предпринимателей при осуществлении государственного контроля (надзора) и муниципального контроля»;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24 ноября 1995 года № 181-ФЗ «О социальной защите инвалидов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7)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</a:p>
          <a:p>
            <a:pPr algn="just"/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приказ Департамента социальной защиты населения Томской области от 03.08.2017  № 12 «О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б утверждении административного регламента осуществления регионального  государственного контроля (надзора) в сфере социального обслуживания в отношении</a:t>
            </a:r>
          </a:p>
          <a:p>
            <a:pPr algn="just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совершеннолетних граждан в Томской области»</a:t>
            </a:r>
            <a:endParaRPr lang="ru-RU" sz="13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357290" y="207167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357290" y="100010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839992"/>
            <a:ext cx="681454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Предметом регионального государственного контроля является соблюдение юридическими лицами независимо от их организационно-правовых форм и (или) индивидуальными предпринимателями, осуществляющими социальное обслуживание совершеннолетних граждан на территории Томской области, требований законодательства Российской Федерации и законодательства Томской области о социальном обслуживании граждан.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331640" y="836712"/>
            <a:ext cx="674253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Перечень актов, содержащих обязательные требования, соблюдение которых оценивается при проведении мероприятий по контролю (надзору) при осуществлении регионального государственного контроля (надзора) в сфере социального обслуживания в отношении совершеннолетних граждан в Томской области установлен</a:t>
            </a:r>
            <a:r>
              <a:rPr lang="ru-RU" alt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распоряжением Департамента социальной защиты населения Томской области от 24.08.2017 № 412 «О Перечне актов, содержащих обязательные требования, соблюдение которых оценивается при проведении мероприятий по осуществлению регионального государственного контроля (надзора) в сфере социального обслуживания в отношении совершеннолетних граждан в Томской области, и порядка его ведения» (в редакции</a:t>
            </a:r>
            <a:r>
              <a:rPr lang="ru-RU" alt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распоряжением Департамента социальной защиты населения Томской области от 22.01.2019 № 26)</a:t>
            </a: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4437112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Размещение нормативно-правовых актов на сайте Департамента социальной защиты населения по адресу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defRPr/>
            </a:pPr>
            <a:r>
              <a:rPr lang="en-US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https://dszn.tomsk.gov.ru/perechen-objazatelnyh-trebovanij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(вкладка «Перечень обязательных требований», раздел «Перечень актов, содержащих обязательные требования в сфере социального обслуживания в отношении совершеннолетних граждан»)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331640" y="764704"/>
            <a:ext cx="6858048" cy="14287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643042" y="1000016"/>
            <a:ext cx="62865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КОНТРОЛЬНО-НАДЗОРНОЙ ДЕЯТЕЛЬНОСТИ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социальной защиты населения Томской области: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1331640" y="2132856"/>
          <a:ext cx="657229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31640" y="980728"/>
          <a:ext cx="6912768" cy="5289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259632" y="836712"/>
            <a:ext cx="6912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83671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</a:t>
            </a:r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рамках осуществления государственного контроля (надзора) за обеспечением доступности для инвалидов объектов социальной, инженерной и транспортной инфраструктур и предоставляемых услуг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539552" y="1268760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835696" y="1124744"/>
            <a:ext cx="6286544" cy="1000132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980728"/>
            <a:ext cx="52331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социальной защиты населения Томской области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осуществляет проверки:</a:t>
            </a:r>
            <a:endParaRPr lang="ru-RU" sz="20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2806379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5400000">
            <a:off x="6334771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64088" y="2708920"/>
            <a:ext cx="2286016" cy="928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Негосударственных поставщиков социальных услуг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835696" y="2708920"/>
            <a:ext cx="24243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Государственных учреждений социального обслуживания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63688" y="3933056"/>
            <a:ext cx="6408712" cy="50006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763688" y="3933056"/>
            <a:ext cx="63367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9 месяцев 2019 года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1403648" y="4375557"/>
            <a:ext cx="7128792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 РЕГИОНАЛЬНОГО ГОСУДАРСТВЕННОГО КОНТРОЛЯ (НАДЗОРА)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сфере социального обслуживания в отношении совершеннолетних граждан в Томской области</a:t>
            </a:r>
            <a:endParaRPr kumimoji="0" lang="ru-RU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проведены 4 плановые выездные проверки в отношении поставщиков социальных услуг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28926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285852" y="1142984"/>
          <a:ext cx="6858047" cy="552712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49901"/>
                <a:gridCol w="3150560"/>
                <a:gridCol w="3357586"/>
              </a:tblGrid>
              <a:tr h="6198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endParaRPr lang="ru-RU" sz="1200" b="1" dirty="0" smtClean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2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200" b="1" dirty="0" err="1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200" b="1" dirty="0">
                        <a:solidFill>
                          <a:srgbClr val="7030A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НАРУШЕНИЕ</a:t>
                      </a:r>
                      <a:endParaRPr lang="ru-RU" sz="1200" b="1" dirty="0">
                        <a:solidFill>
                          <a:srgbClr val="7030A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НОРМАТИВНО-ПРАВОВЫЕ</a:t>
                      </a:r>
                      <a:r>
                        <a:rPr lang="ru-RU" sz="1200" b="1" baseline="0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АКТЫ, КОТОРЫЕ БЫЛИ НАРУШЕНЫ</a:t>
                      </a:r>
                      <a:endParaRPr lang="ru-RU" sz="1200" b="1" dirty="0">
                        <a:solidFill>
                          <a:srgbClr val="7030A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</a:tr>
              <a:tr h="15352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 оборудованы на прилегающих к объектам территориях места для парковки автотранспортных средств инвалидов - не оснащены вертикальным дорожным знаком «Парковка для инвалидов»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Пп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г пункта 6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помощи, утвержденным приказом Минтруда России от 30.07.2015 № 527н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</a:tr>
              <a:tr h="29392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Паспорта доступности не содержат оценки соответствия уровня доступности для инвалидов объектов и имеющихся недостатков в обеспечении условий его доступности  для инвалидов, управленческого решения по срокам и объемам работ, необходимых для приведения объектов  и порядка предоставления на них услуг в соответствие с требованиями законодательства Российской Федерации</a:t>
                      </a:r>
                      <a:endParaRPr lang="ru-RU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Пп.г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пункта 10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помощи, утвержденным приказом Минтруда России от 30.07.2015 № 527н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28926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285852" y="1142984"/>
          <a:ext cx="6858047" cy="459027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49901"/>
                <a:gridCol w="3150560"/>
                <a:gridCol w="3357586"/>
              </a:tblGrid>
              <a:tr h="4701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endParaRPr lang="ru-RU" sz="1200" b="1" dirty="0" smtClean="0">
                        <a:solidFill>
                          <a:srgbClr val="7030A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12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200" b="1" dirty="0" err="1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200" b="1" dirty="0">
                        <a:solidFill>
                          <a:srgbClr val="7030A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НАРУШЕНИЕ</a:t>
                      </a:r>
                      <a:endParaRPr lang="ru-RU" sz="1200" b="1" dirty="0">
                        <a:solidFill>
                          <a:srgbClr val="7030A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НОРМАТИВНО-ПРАВОВЫЕ</a:t>
                      </a:r>
                      <a:r>
                        <a:rPr lang="ru-RU" sz="1200" b="1" baseline="0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rgbClr val="7030A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АКТЫ, КОТОРЫЕ БЫЛИ НАРУШЕНЫ</a:t>
                      </a:r>
                      <a:endParaRPr lang="ru-RU" sz="1200" b="1" dirty="0">
                        <a:solidFill>
                          <a:srgbClr val="7030A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174" marR="44174" marT="0" marB="0"/>
                </a:tc>
              </a:tr>
              <a:tr h="20600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Отсутствуют паспорта доступности на объекты (административное здание, здание в котором осуществляется оказание социальных услуг)</a:t>
                      </a:r>
                      <a:endParaRPr lang="ru-RU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Пункт 9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помощи, утвержденным приказом Минтруда России от 30.07.2015 № 527н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0600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Отсутствуют материалы, журнал по инструктированию сотрудников в части вопросов обеспечения инвалидам условий доступности объектов и предоставляемых услуг</a:t>
                      </a:r>
                      <a:endParaRPr lang="ru-RU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Пункт 3 Порядка обеспечения условий доступности для инвалидов объектов и предоставляемых услуг в сфере труда, занятости и социальной защиты населения, а также оказания им при этом необходимой помощи, утвержденным приказом Минтруда России от 30.07.2015 № 527н</a:t>
                      </a:r>
                      <a:endParaRPr lang="ru-RU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28926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764704"/>
            <a:ext cx="72008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устранения замечаний и нарушений (их недопущения), выявленных в рамках осуществления государственного контроля (надзора) за обеспечением доступности для инвалидов объектов социальной, инженерной и транспортной инфраструктур и предоставляемых услуг существует необходимость проведения руководителями учреждений социального обслуживания населения следующих мероприятий: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03648" y="1916832"/>
            <a:ext cx="684076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обслуживания, которые должны быть разработаны совместно с общественной организацией инвалидов и включать конкретные мероприятия по обеспечению доступности объектов учреждения социального обслуживания и сроки проведения планируемых работ;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Проверка содержания локальных актов, определяющих ответственных лиц за проведение работы по обеспечению доступности объектов организации;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Проверка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Приведение объектов учреждения социального обслуживания (административных зданий, филиалов, обособленных структурных подразделений, в которых осуществляется оказание социальных услуг) в соответствии и требованиями законодательства по обеспечению физической доступности для инвалидов и </a:t>
            </a:r>
            <a:r>
              <a:rPr lang="ru-RU" sz="1600" b="1" dirty="0" err="1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маломобильных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групп населения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12" y="285728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785918" y="1670504"/>
            <a:ext cx="6286544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Информация о результатах проведения проверок учреждений была размещена в установленный срок в Федеральной государственной информационной системе «Единый Реестр Проверок»</a:t>
            </a: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(proverki.gov.ru)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071538" y="1268760"/>
            <a:ext cx="7572428" cy="48034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00013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СЕМИНАР 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09 октября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 год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43042" y="1500174"/>
            <a:ext cx="6286544" cy="4500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634021, г. Томск, </a:t>
            </a:r>
          </a:p>
          <a:p>
            <a:pPr lvl="0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Шевченко, 24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Телефон: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https://dszn.tomsk.gov.ru/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Е-mail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2000" dirty="0" smtClean="0">
                <a:hlinkClick r:id="rId2"/>
              </a:rPr>
              <a:t>dszn@socialwork.tomsk.gov.ru</a:t>
            </a:r>
            <a:endParaRPr lang="en-US" sz="2000" dirty="0" smtClean="0"/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31742" cy="936104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tx2"/>
                </a:solidFill>
              </a:rPr>
              <a:t/>
            </a:r>
            <a:br>
              <a:rPr lang="ru-RU" sz="4800" dirty="0" smtClean="0">
                <a:solidFill>
                  <a:schemeClr val="tx2"/>
                </a:solidFill>
              </a:rPr>
            </a:br>
            <a:r>
              <a:rPr lang="ru-RU" sz="4800" dirty="0" smtClean="0"/>
              <a:t>СПАСИБО  ЗА  ВНИМАНИЕ!</a:t>
            </a:r>
            <a:br>
              <a:rPr lang="ru-RU" sz="4800" dirty="0" smtClean="0"/>
            </a:b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43042" y="1500174"/>
            <a:ext cx="6286544" cy="4500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1298</Words>
  <Application>Microsoft Office PowerPoint</Application>
  <PresentationFormat>Экран (4:3)</PresentationFormat>
  <Paragraphs>138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ПУБЛИЧНОЕ  МЕРОПРИЯТИЕ- СЕМИНАР   Департамент социальной защиты населения Томской области</vt:lpstr>
      <vt:lpstr>ДОКЛАД по правоприменительной практике </vt:lpstr>
      <vt:lpstr>Слайд 3</vt:lpstr>
      <vt:lpstr>Слайд 4</vt:lpstr>
      <vt:lpstr>Слайд 5</vt:lpstr>
      <vt:lpstr>Слайд 6</vt:lpstr>
      <vt:lpstr>Слайд 7</vt:lpstr>
      <vt:lpstr>  ДОКЛАД по правоприменительной практике </vt:lpstr>
      <vt:lpstr>  ДОКЛАД по правоприменительной практике </vt:lpstr>
      <vt:lpstr>Слайд 10</vt:lpstr>
      <vt:lpstr>Слайд 11</vt:lpstr>
      <vt:lpstr>Слайд 12</vt:lpstr>
      <vt:lpstr>Слайд 13</vt:lpstr>
      <vt:lpstr>Слайд 14</vt:lpstr>
      <vt:lpstr>ПУБЛИЧНОЕ  МЕРОПРИЯТИЕ- СЕМИНАР   </vt:lpstr>
      <vt:lpstr> СПАСИБО  ЗА 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Шеина Лариса Владиславовна</dc:creator>
  <cp:lastModifiedBy>eash</cp:lastModifiedBy>
  <cp:revision>97</cp:revision>
  <dcterms:created xsi:type="dcterms:W3CDTF">2018-11-29T04:31:37Z</dcterms:created>
  <dcterms:modified xsi:type="dcterms:W3CDTF">2019-10-02T05:16:39Z</dcterms:modified>
</cp:coreProperties>
</file>